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06" r:id="rId7"/>
    <p:sldId id="319" r:id="rId8"/>
    <p:sldId id="312" r:id="rId9"/>
    <p:sldId id="307" r:id="rId10"/>
    <p:sldId id="309" r:id="rId11"/>
    <p:sldId id="317" r:id="rId12"/>
    <p:sldId id="318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7A2FD12-BE47-4005-9223-118AFED9290C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9EAC78D2-79AD-41E0-888C-93A2861DD5A0}" type="par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DD8CCB00-2CAB-4B9F-A6FE-80E23A788DB3}" type="sib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33FEB23C-B269-4D7D-9F4D-5FAB49BC225F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85186DDC-4F95-4694-95E9-7CD1FA3778D5}" type="par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0DCBEE5-0070-44DF-891A-08BCCB21A565}" type="sib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B5FE59C-B471-448A-AA7A-B526DCC4D4CA}" type="pres">
      <dgm:prSet presAssocID="{E9682B4F-0217-4B50-923E-C104AA24290F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2A8BDE-B838-475D-AFDE-17B60D744AB6}" type="pres">
      <dgm:prSet presAssocID="{4F85505A-81B6-4FDA-A144-900B71DAD946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8429E68-36DD-4F6A-A2F4-7CCDADCEFAD1}" type="pres">
      <dgm:prSet presAssocID="{A2322D3A-7AC2-4C5C-9D7E-EAB2313D47D4}" presName="desTx" presStyleLbl="alignAccFollowNode1" presStyleIdx="3" presStyleCnt="4" custScaleX="99917" custScaleY="173186" custLinFactNeighborY="13200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04E2DFE6-31FB-45BB-BCF0-14576FE5F746}" srcId="{73D947E0-108F-4D20-A71E-3CF329F97212}" destId="{B7A2FD12-BE47-4005-9223-118AFED9290C}" srcOrd="0" destOrd="0" parTransId="{9EAC78D2-79AD-41E0-888C-93A2861DD5A0}" sibTransId="{DD8CCB00-2CAB-4B9F-A6FE-80E23A788DB3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F6195C67-0EF6-4CC0-8FF8-B2FC81E54D7E}" type="presOf" srcId="{B7A2FD12-BE47-4005-9223-118AFED9290C}" destId="{22359DD7-1BFB-4900-BAE6-6084F2F57988}" srcOrd="0" destOrd="0" presId="urn:microsoft.com/office/officeart/2016/7/layout/HorizontalActionList"/>
    <dgm:cxn modelId="{C6EAB407-1EBF-4839-8117-CDBFBA63DB73}" srcId="{4F85505A-81B6-4FDA-A144-900B71DAD946}" destId="{33FEB23C-B269-4D7D-9F4D-5FAB49BC225F}" srcOrd="1" destOrd="0" parTransId="{85186DDC-4F95-4694-95E9-7CD1FA3778D5}" sibTransId="{E0DCBEE5-0070-44DF-891A-08BCCB21A565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38761257-B5D0-46D5-909C-BEA77A34325F}" type="presOf" srcId="{33FEB23C-B269-4D7D-9F4D-5FAB49BC225F}" destId="{C42A8BDE-B838-475D-AFDE-17B60D744AB6}" srcOrd="0" destOrd="1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F5BE37E3-59D0-4D56-B08C-9B1D93695802}" type="presParOf" srcId="{E4B4F7C4-5024-45F0-9FD7-C5068A1AE6C4}" destId="{BB2E4F65-C461-40C3-BC82-6A29AA851F44}" srcOrd="2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3" destOrd="0" presId="urn:microsoft.com/office/officeart/2016/7/layout/HorizontalActionList"/>
    <dgm:cxn modelId="{F7DEAAC8-FCAD-4F6B-92BD-91B8342F3277}" type="presParOf" srcId="{E4B4F7C4-5024-45F0-9FD7-C5068A1AE6C4}" destId="{1A7C3045-2DAF-4A19-82DB-79436B2E4575}" srcOrd="4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5" destOrd="0" presId="urn:microsoft.com/office/officeart/2016/7/layout/HorizontalActionList"/>
    <dgm:cxn modelId="{2608DA2F-9259-4A20-98D1-9A5F5780B66F}" type="presParOf" srcId="{E4B4F7C4-5024-45F0-9FD7-C5068A1AE6C4}" destId="{647B2244-AC3A-441A-A6FB-6136FA04F429}" srcOrd="6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2565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</a:p>
      </dsp:txBody>
      <dsp:txXfrm>
        <a:off x="12565" y="21108"/>
        <a:ext cx="2541775" cy="762532"/>
      </dsp:txXfrm>
    </dsp:sp>
    <dsp:sp modelId="{22359DD7-1BFB-4900-BAE6-6084F2F57988}">
      <dsp:nvSpPr>
        <dsp:cNvPr id="0" name=""/>
        <dsp:cNvSpPr/>
      </dsp:nvSpPr>
      <dsp:spPr>
        <a:xfrm>
          <a:off x="12565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12565" y="902910"/>
        <a:ext cx="2541775" cy="2293211"/>
      </dsp:txXfrm>
    </dsp:sp>
    <dsp:sp modelId="{49B7F8FA-D256-41EF-9327-52A3551D9A60}">
      <dsp:nvSpPr>
        <dsp:cNvPr id="0" name=""/>
        <dsp:cNvSpPr/>
      </dsp:nvSpPr>
      <dsp:spPr>
        <a:xfrm>
          <a:off x="2662130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</a:p>
      </dsp:txBody>
      <dsp:txXfrm>
        <a:off x="2662130" y="21108"/>
        <a:ext cx="2541775" cy="762532"/>
      </dsp:txXfrm>
    </dsp:sp>
    <dsp:sp modelId="{6B5FE59C-B471-448A-AA7A-B526DCC4D4CA}">
      <dsp:nvSpPr>
        <dsp:cNvPr id="0" name=""/>
        <dsp:cNvSpPr/>
      </dsp:nvSpPr>
      <dsp:spPr>
        <a:xfrm>
          <a:off x="2662130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sp:txBody>
      <dsp:txXfrm>
        <a:off x="2662130" y="902910"/>
        <a:ext cx="2541775" cy="2293211"/>
      </dsp:txXfrm>
    </dsp:sp>
    <dsp:sp modelId="{4132ECB1-6BEF-4935-AFA3-B2EAA48FDE7E}">
      <dsp:nvSpPr>
        <dsp:cNvPr id="0" name=""/>
        <dsp:cNvSpPr/>
      </dsp:nvSpPr>
      <dsp:spPr>
        <a:xfrm>
          <a:off x="5311694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</a:p>
      </dsp:txBody>
      <dsp:txXfrm>
        <a:off x="5311694" y="21108"/>
        <a:ext cx="2541775" cy="762532"/>
      </dsp:txXfrm>
    </dsp:sp>
    <dsp:sp modelId="{C42A8BDE-B838-475D-AFDE-17B60D744AB6}">
      <dsp:nvSpPr>
        <dsp:cNvPr id="0" name=""/>
        <dsp:cNvSpPr/>
      </dsp:nvSpPr>
      <dsp:spPr>
        <a:xfrm>
          <a:off x="5311694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</a:p>
      </dsp:txBody>
      <dsp:txXfrm>
        <a:off x="5311694" y="902910"/>
        <a:ext cx="2541775" cy="2293211"/>
      </dsp:txXfrm>
    </dsp:sp>
    <dsp:sp modelId="{59606EB9-9F10-4D12-A33F-A242FDCC0D0F}">
      <dsp:nvSpPr>
        <dsp:cNvPr id="0" name=""/>
        <dsp:cNvSpPr/>
      </dsp:nvSpPr>
      <dsp:spPr>
        <a:xfrm>
          <a:off x="7961258" y="22231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</a:p>
      </dsp:txBody>
      <dsp:txXfrm>
        <a:off x="7961258" y="22231"/>
        <a:ext cx="2541775" cy="762532"/>
      </dsp:txXfrm>
    </dsp:sp>
    <dsp:sp modelId="{C8429E68-36DD-4F6A-A2F4-7CCDADCEFAD1}">
      <dsp:nvSpPr>
        <dsp:cNvPr id="0" name=""/>
        <dsp:cNvSpPr/>
      </dsp:nvSpPr>
      <dsp:spPr>
        <a:xfrm>
          <a:off x="7962313" y="906280"/>
          <a:ext cx="2539665" cy="22887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sp:txBody>
      <dsp:txXfrm>
        <a:off x="7962313" y="906280"/>
        <a:ext cx="2539665" cy="228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動作清單"/>
  <dgm:desc val="用來顯示非連續或群組清單的資訊。適用於大量文字。所有文字的強調等級都相同，且不會暗示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2023/1/9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2023/1/9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1899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87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8712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408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140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568E09-E47E-5431-4B0A-B01B029E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590" y="684317"/>
            <a:ext cx="4740819" cy="53363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良闊盃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中華民國青少年體育協會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/>
                <a:cs typeface="Calibri Light"/>
              </a:rPr>
              <a:t>目錄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簡介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活動內容</a:t>
            </a: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沿途景點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完賽禮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rtl="0"/>
            <a:endParaRPr lang="zh-TW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71" y="1071389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72" y="2209971"/>
            <a:ext cx="8220456" cy="26974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/>
              <a:t>【</a:t>
            </a:r>
            <a:r>
              <a:rPr lang="zh-TW" altLang="en-US" dirty="0"/>
              <a:t>良闊盃的由來</a:t>
            </a:r>
            <a:r>
              <a:rPr lang="en-US" altLang="zh-TW" dirty="0"/>
              <a:t>】</a:t>
            </a:r>
          </a:p>
          <a:p>
            <a:pPr rtl="0"/>
            <a:r>
              <a:rPr lang="zh-TW" altLang="en-US" dirty="0"/>
              <a:t>本賽事為紀念蔡良闊小朋友生前熱愛體育運動，不幸因急性白血病過世特辦此紀念賽</a:t>
            </a:r>
            <a:r>
              <a:rPr lang="en-US" altLang="zh-TW" dirty="0"/>
              <a:t>,</a:t>
            </a:r>
            <a:r>
              <a:rPr lang="zh-TW" altLang="en-US" dirty="0"/>
              <a:t>蔡良闊生於民國</a:t>
            </a:r>
            <a:r>
              <a:rPr lang="en-US" altLang="zh-TW" dirty="0"/>
              <a:t>87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卒於民國</a:t>
            </a:r>
            <a:r>
              <a:rPr lang="en-US" altLang="zh-TW" dirty="0"/>
              <a:t>101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得年</a:t>
            </a:r>
            <a:r>
              <a:rPr lang="en-US" altLang="zh-TW" dirty="0"/>
              <a:t>15</a:t>
            </a:r>
            <a:r>
              <a:rPr lang="zh-TW" altLang="en-US" dirty="0"/>
              <a:t>歲</a:t>
            </a:r>
            <a:r>
              <a:rPr lang="en-US" altLang="zh-TW" dirty="0"/>
              <a:t>,</a:t>
            </a:r>
            <a:r>
              <a:rPr lang="zh-TW" altLang="en-US" dirty="0"/>
              <a:t>生平廣受大家疼惜</a:t>
            </a:r>
            <a:r>
              <a:rPr lang="en-US" altLang="zh-TW" dirty="0"/>
              <a:t>,</a:t>
            </a:r>
            <a:r>
              <a:rPr lang="zh-TW" altLang="en-US" dirty="0"/>
              <a:t>奈何英年早逝</a:t>
            </a:r>
            <a:r>
              <a:rPr lang="en-US" altLang="zh-TW" dirty="0"/>
              <a:t>,</a:t>
            </a:r>
            <a:r>
              <a:rPr lang="zh-TW" altLang="en-US" dirty="0"/>
              <a:t>帶給家人無限的思念，熱愛體育運動的他，曾於學校校慶</a:t>
            </a:r>
            <a:r>
              <a:rPr lang="en-US" altLang="zh-TW" dirty="0"/>
              <a:t>100</a:t>
            </a:r>
            <a:r>
              <a:rPr lang="zh-TW" altLang="en-US" dirty="0"/>
              <a:t>公尺競賽榮獲金牌</a:t>
            </a:r>
            <a:r>
              <a:rPr lang="en-US" altLang="zh-TW" dirty="0"/>
              <a:t>,</a:t>
            </a:r>
            <a:r>
              <a:rPr lang="zh-TW" altLang="en-US" dirty="0"/>
              <a:t>學習過羽球、藍球、飛盤、跆拳道等運動，本賽事經過多年的發展已成為東石鄉大型運動賽事，藉由本運動賽事提升東石鄉運動觀光產業，透過青年創新、創意以及活力，讓全台灣看見東石，凝聚青少年力量，發展嘉義體育新世代。</a:t>
            </a:r>
          </a:p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37" y="524837"/>
            <a:ext cx="10515600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本次賽會五大核心</a:t>
            </a:r>
            <a:br>
              <a:rPr lang="zh-TW" altLang="en-US" dirty="0"/>
            </a:br>
            <a:endParaRPr 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8180E0-70B9-38E3-026C-D442EC5C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9" y="380999"/>
            <a:ext cx="4356462" cy="6159357"/>
          </a:xfrm>
          <a:prstGeom prst="rect">
            <a:avLst/>
          </a:prstGeom>
        </p:spPr>
      </p:pic>
      <p:sp>
        <p:nvSpPr>
          <p:cNvPr id="5" name="五邊形 4">
            <a:extLst>
              <a:ext uri="{FF2B5EF4-FFF2-40B4-BE49-F238E27FC236}">
                <a16:creationId xmlns:a16="http://schemas.microsoft.com/office/drawing/2014/main" id="{4432298B-3A56-F289-B295-E99251E37AE8}"/>
              </a:ext>
            </a:extLst>
          </p:cNvPr>
          <p:cNvSpPr/>
          <p:nvPr/>
        </p:nvSpPr>
        <p:spPr>
          <a:xfrm>
            <a:off x="6945330" y="2548505"/>
            <a:ext cx="2890460" cy="2589088"/>
          </a:xfrm>
          <a:prstGeom prst="pen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4DF508-0F8D-4F6E-A953-90C15A4A4507}"/>
              </a:ext>
            </a:extLst>
          </p:cNvPr>
          <p:cNvSpPr/>
          <p:nvPr/>
        </p:nvSpPr>
        <p:spPr>
          <a:xfrm>
            <a:off x="7565200" y="1743309"/>
            <a:ext cx="1643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安全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070947B-5D84-AAA6-2D13-B8F2F430857F}"/>
              </a:ext>
            </a:extLst>
          </p:cNvPr>
          <p:cNvSpPr txBox="1"/>
          <p:nvPr/>
        </p:nvSpPr>
        <p:spPr>
          <a:xfrm>
            <a:off x="7174783" y="3253270"/>
            <a:ext cx="6822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補給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A2BEE2-2CD5-3CA1-CF32-4E1FE41E753F}"/>
              </a:ext>
            </a:extLst>
          </p:cNvPr>
          <p:cNvSpPr txBox="1"/>
          <p:nvPr/>
        </p:nvSpPr>
        <p:spPr>
          <a:xfrm>
            <a:off x="2736348" y="3253270"/>
            <a:ext cx="7099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挑戰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E390E74-8224-5F17-5426-10C76DA7F34E}"/>
              </a:ext>
            </a:extLst>
          </p:cNvPr>
          <p:cNvSpPr txBox="1"/>
          <p:nvPr/>
        </p:nvSpPr>
        <p:spPr>
          <a:xfrm>
            <a:off x="6120357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公益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捐贈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AE0E27-4BE7-3F0B-DB95-6DA706BD6DD6}"/>
              </a:ext>
            </a:extLst>
          </p:cNvPr>
          <p:cNvSpPr txBox="1"/>
          <p:nvPr/>
        </p:nvSpPr>
        <p:spPr>
          <a:xfrm>
            <a:off x="3728191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路線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6623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本次賽會核心要點</a:t>
            </a:r>
            <a:br>
              <a:rPr lang="zh-TW" altLang="en-US" dirty="0"/>
            </a:br>
            <a:endParaRPr 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2475CB-5171-1EF6-B09B-D2FD35BCC85E}"/>
              </a:ext>
            </a:extLst>
          </p:cNvPr>
          <p:cNvSpPr txBox="1"/>
          <p:nvPr/>
        </p:nvSpPr>
        <p:spPr>
          <a:xfrm>
            <a:off x="3527565" y="5507817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可愛的完賽獎牌及Q版生蠔娃娃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6AB9A9-8293-3AC7-4D53-C24F4337DD88}"/>
              </a:ext>
            </a:extLst>
          </p:cNvPr>
          <p:cNvSpPr txBox="1"/>
          <p:nvPr/>
        </p:nvSpPr>
        <p:spPr>
          <a:xfrm>
            <a:off x="480317" y="139977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安全的賽道  </a:t>
            </a:r>
            <a:r>
              <a:rPr lang="zh-TW" altLang="en-US" dirty="0"/>
              <a:t>（優美賽道景點且安全係數最高的路線 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4F366E9-F29D-D419-4DB4-9DB280ACDD3B}"/>
              </a:ext>
            </a:extLst>
          </p:cNvPr>
          <p:cNvSpPr txBox="1"/>
          <p:nvPr/>
        </p:nvSpPr>
        <p:spPr>
          <a:xfrm>
            <a:off x="3938427" y="195181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優質的補給站</a:t>
            </a:r>
            <a:r>
              <a:rPr lang="zh-TW" altLang="en-US" dirty="0"/>
              <a:t>（沿路三牲四果、水站、沿途茶水車） 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B5797CA-B4B5-6AC7-7FFD-098CB6C29B94}"/>
              </a:ext>
            </a:extLst>
          </p:cNvPr>
          <p:cNvSpPr txBox="1"/>
          <p:nvPr/>
        </p:nvSpPr>
        <p:spPr>
          <a:xfrm>
            <a:off x="7131121" y="2504285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享受的完賽補給品  </a:t>
            </a:r>
            <a:r>
              <a:rPr lang="zh-TW" altLang="en-US" dirty="0"/>
              <a:t>（吃不夠回來繼續吃）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71A6321-D419-199E-5668-7AF54531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1" y="1965821"/>
            <a:ext cx="3092475" cy="20616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9E13389-45DC-3121-EFF0-A3812FD0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109" y="2755470"/>
            <a:ext cx="2933174" cy="219988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FC47159-8E72-45EA-DD60-8400868D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36" y="3056751"/>
            <a:ext cx="4580483" cy="3429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5365711-53E3-A127-4623-FF8A93BF7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1" y="4303631"/>
            <a:ext cx="2827138" cy="2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標題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 panose="02020502070401020303" pitchFamily="18" charset="0"/>
                <a:cs typeface="Calibri Light"/>
              </a:rPr>
              <a:t>優美賽道景點</a:t>
            </a:r>
            <a:endParaRPr lang="zh-TW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東石漁人碼頭</a:t>
            </a:r>
            <a:r>
              <a:rPr lang="zh-TW" dirty="0"/>
              <a:t>​</a:t>
            </a: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掌潭滯洪池景觀台</a:t>
            </a:r>
            <a:endParaRPr lang="zh-TW" dirty="0"/>
          </a:p>
        </p:txBody>
      </p:sp>
      <p:sp>
        <p:nvSpPr>
          <p:cNvPr id="31" name="文字版面配置區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壽島馬桶</a:t>
            </a:r>
            <a:r>
              <a:rPr lang="zh-TW" dirty="0"/>
              <a:t>​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6D7F086-32CE-F470-96A6-7BE7524385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019" r="25019"/>
          <a:stretch>
            <a:fillRect/>
          </a:stretch>
        </p:blipFill>
        <p:spPr>
          <a:xfrm>
            <a:off x="1401527" y="1797049"/>
            <a:ext cx="2057400" cy="2058989"/>
          </a:xfrm>
        </p:spPr>
      </p:pic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762B917B-432E-8D9E-16BC-FD0C76CF6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水中古厝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692E84CE-CD52-AF7C-7FC2-6BC88D454E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6676" r="16676"/>
          <a:stretch>
            <a:fillRect/>
          </a:stretch>
        </p:blipFill>
        <p:spPr/>
      </p:pic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id="{6CBC76CE-C43E-379B-3CE3-260CE973F5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2577" r="12577"/>
          <a:stretch>
            <a:fillRect/>
          </a:stretch>
        </p:blipFill>
        <p:spPr/>
      </p:pic>
      <p:pic>
        <p:nvPicPr>
          <p:cNvPr id="39" name="圖片版面配置區 38">
            <a:extLst>
              <a:ext uri="{FF2B5EF4-FFF2-40B4-BE49-F238E27FC236}">
                <a16:creationId xmlns:a16="http://schemas.microsoft.com/office/drawing/2014/main" id="{4953C92E-11AB-4D45-8A70-10A06B57E7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完賽禮</a:t>
            </a:r>
            <a:endParaRPr lang="zh-TW" dirty="0"/>
          </a:p>
        </p:txBody>
      </p:sp>
      <p:graphicFrame>
        <p:nvGraphicFramePr>
          <p:cNvPr id="7" name="內容版面配置區 3" descr="時間表預留位置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8244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212A1190-6ED3-1D13-54E1-1F2321D5C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63083"/>
            <a:ext cx="2613917" cy="23784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93E6A0-FEE2-5EAE-F149-611CE6E52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117" y="3863083"/>
            <a:ext cx="2613917" cy="24234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F2F1081-35E6-B470-ECF0-49AF7B817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227" y="3886416"/>
            <a:ext cx="2538573" cy="23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DB7B0-0654-2CFD-39AA-6CDEAEA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良闊盃做公益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198BF86-0420-7AA5-B8C8-AA5D3390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3318"/>
            <a:ext cx="4896443" cy="347345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022254A-E1F5-2B84-E94A-75E1CC1A6FF4}"/>
              </a:ext>
            </a:extLst>
          </p:cNvPr>
          <p:cNvSpPr txBox="1"/>
          <p:nvPr/>
        </p:nvSpPr>
        <p:spPr>
          <a:xfrm>
            <a:off x="6096000" y="4187189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凡報名一公里大會就捐出一元給慈善團體</a:t>
            </a:r>
            <a:endParaRPr lang="en-US" altLang="zh-TW" sz="2400" b="1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歡迎大家一同做公益，幫助更多弱勢家庭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33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感謝您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19159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schemas.microsoft.com/sharepoint/v3"/>
    <ds:schemaRef ds:uri="http://schemas.microsoft.com/office/infopath/2007/PartnerControls"/>
    <ds:schemaRef ds:uri="http://purl.org/dc/dcmitype/"/>
    <ds:schemaRef ds:uri="230e9df3-be65-4c73-a93b-d1236ebd677e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{37CCEF3D-2D61-4CD3-96D4-BA3A97E2646F}tf56410444_win32</Template>
  <TotalTime>51</TotalTime>
  <Words>324</Words>
  <Application>Microsoft Office PowerPoint</Application>
  <PresentationFormat>寬螢幕</PresentationFormat>
  <Paragraphs>53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Gill Sans Light</vt:lpstr>
      <vt:lpstr>Gill Sans Nova Light</vt:lpstr>
      <vt:lpstr>Microsoft JhengHei UI</vt:lpstr>
      <vt:lpstr>Microsoft JhengHei UI Light</vt:lpstr>
      <vt:lpstr>Arial</vt:lpstr>
      <vt:lpstr>Baskerville Old Face</vt:lpstr>
      <vt:lpstr>Calibri</vt:lpstr>
      <vt:lpstr>Calibri Light</vt:lpstr>
      <vt:lpstr>Segoe UI Historic</vt:lpstr>
      <vt:lpstr>Office 佈景主題</vt:lpstr>
      <vt:lpstr>良闊盃</vt:lpstr>
      <vt:lpstr>目錄</vt:lpstr>
      <vt:lpstr>簡介</vt:lpstr>
      <vt:lpstr>本次賽會五大核心 </vt:lpstr>
      <vt:lpstr>本次賽會核心要點 </vt:lpstr>
      <vt:lpstr>優美賽道景點</vt:lpstr>
      <vt:lpstr>完賽禮</vt:lpstr>
      <vt:lpstr>良闊盃做公益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良闊盃</dc:title>
  <dc:creator>姿忞 吳</dc:creator>
  <cp:lastModifiedBy>重志 李</cp:lastModifiedBy>
  <cp:revision>6</cp:revision>
  <dcterms:created xsi:type="dcterms:W3CDTF">2022-12-26T06:35:53Z</dcterms:created>
  <dcterms:modified xsi:type="dcterms:W3CDTF">2023-01-09T03:11:42Z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