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C9FF"/>
    <a:srgbClr val="EA9999"/>
    <a:srgbClr val="FF6666"/>
    <a:srgbClr val="AE7A88"/>
    <a:srgbClr val="D8BEEC"/>
    <a:srgbClr val="C7A1E3"/>
    <a:srgbClr val="AA71D5"/>
    <a:srgbClr val="9A57CD"/>
    <a:srgbClr val="D8BEC5"/>
    <a:srgbClr val="BD9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5676"/>
  </p:normalViewPr>
  <p:slideViewPr>
    <p:cSldViewPr snapToGrid="0">
      <p:cViewPr>
        <p:scale>
          <a:sx n="72" d="100"/>
          <a:sy n="72" d="100"/>
        </p:scale>
        <p:origin x="-442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4534478-73B6-4BBE-9E4E-0CE7B14DD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A246128-4183-4874-8BBD-51D37915B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1022040-DB1A-4141-950F-25B67E8C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7C03596-6705-4D9D-919B-159A7691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01E4E8D-91F9-40BA-9384-D77C47E8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02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5B5927F-544C-4DA6-AF60-6CE0FE74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C7FEFD80-CEC4-42E2-B634-E7210C9B8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5D55A1E-10F2-4C57-9188-AB427BC5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1473E31-2DAD-4744-8078-495F708E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A9A132C-EC76-48E8-96C1-887C0615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44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9C496D56-D18F-4D25-A2B0-8B4268787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4DA614B3-1319-478F-BF36-3B3FEF4A1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BA1C00B-133D-4BE3-BF94-22EF5D5D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3170EF2-3799-46EB-A411-1A469F34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2481460-F0CB-4F18-8AE3-A2A64855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44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CF04053-2E17-42D5-B310-A5C331D6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A903A75-9412-4999-B67D-5F1E09B6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F9F0790-45BB-4220-9E53-CC5030EB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A88CB12-71F5-4BFD-A314-61FC7946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8DA65CA-7AFB-418B-A0A0-824F9911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0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B92A4E3-5922-4788-808D-987BC186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1449D26-67C9-4515-8FBA-31F7916E3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3A79D40-7EF4-427D-AD73-E998838C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D3CA231-AD2E-4C67-A15A-7D0A17F1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B969162-5547-4CA5-A933-22EEB579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96E4480-BBC0-4585-B6B2-C3B69AE5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328CDB0-598A-47B3-8E9E-31E369295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8EBC5BB-4C11-4EF7-8389-CB13E868C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86AD68A-D72A-43D3-99A7-FFCF16C0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9281139-93EB-4457-97DB-2F964D68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0055A5B-42AF-4DAF-A78A-C2A9C4BB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21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C16C2-0FF1-4C21-89FC-5BCC4E10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F173499B-1B7D-4938-AEE8-52B0DDD4C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28C21F7F-2768-4AB5-AE74-9C406CA0B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300AA915-4362-4108-9DD5-6E2930DD2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5E5DAE21-C283-4F76-A112-B4D0B8FB5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D684F437-7259-4A3A-8C75-6DDB7F68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F1F3C707-4CB2-4802-B244-97FE0020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1A8BA47B-A813-4B24-970F-D4FFB6D2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45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07C97B-9707-43E9-A476-A10A1BC4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201EABA3-8AFB-4271-BC40-A8FF85F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6774FCB-88C1-432A-BFFB-FD577281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6596155A-CDBC-4223-A802-C8E240A9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4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7FA6801-3660-4C71-9795-2A40405C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F9708619-4B24-40EC-8DFB-67278314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85D83D2-BCC9-4849-8739-E5E96B4C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03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9E96965-FA3F-4DF0-AE4B-8FB7944B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B1A6CD0-0DC9-49AA-BA07-7CB2AFF6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5CC90DC-9097-4C25-A359-14D42B5A4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2785667D-DDA6-485B-B82D-C41419AC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587A26A-4D6C-4799-9262-0488E1B4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4126750-7A59-4104-A90E-6A1D41EB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45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B5359EE-BAEA-4297-90DE-09B38182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336AF376-8EE1-4FFD-BB41-163A9F3C6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ADF3CEB7-477A-475D-96CC-DC1D89D3E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2E79A16-E5FC-4CAE-A430-68321B2D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AC6C117-A0FB-4694-AC53-B058C0E7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B243F87-CFCF-4CC9-B724-B692044E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47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21256BF5-C4E9-42E9-A518-A2D4DAA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4F755153-14F1-4E5E-9C83-5C56435C6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C6E2F3-909C-4598-917E-6EC452EAF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E0F2-DBF7-4687-9BE5-F4F595661A2E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838E3BE-3E1B-4BD1-8839-901AC21D9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E1C9E25-F786-41AF-BB62-2866A7A10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A7A1-7538-428B-B0C3-3E6288F93A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46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替代程序 1">
            <a:extLst>
              <a:ext uri="{FF2B5EF4-FFF2-40B4-BE49-F238E27FC236}">
                <a16:creationId xmlns:a16="http://schemas.microsoft.com/office/drawing/2014/main" xmlns="" id="{C5FCAD6B-E003-4A06-853C-0B0DF34337B4}"/>
              </a:ext>
            </a:extLst>
          </p:cNvPr>
          <p:cNvSpPr/>
          <p:nvPr/>
        </p:nvSpPr>
        <p:spPr>
          <a:xfrm>
            <a:off x="3848095" y="1013984"/>
            <a:ext cx="8135583" cy="67873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核心能力課程</a:t>
            </a:r>
          </a:p>
        </p:txBody>
      </p:sp>
      <p:sp>
        <p:nvSpPr>
          <p:cNvPr id="4" name="流程圖: 替代程序 3">
            <a:extLst>
              <a:ext uri="{FF2B5EF4-FFF2-40B4-BE49-F238E27FC236}">
                <a16:creationId xmlns:a16="http://schemas.microsoft.com/office/drawing/2014/main" xmlns="" id="{C0378545-1761-4BC7-B001-253E471F8FDE}"/>
              </a:ext>
            </a:extLst>
          </p:cNvPr>
          <p:cNvSpPr/>
          <p:nvPr/>
        </p:nvSpPr>
        <p:spPr>
          <a:xfrm>
            <a:off x="283922" y="970182"/>
            <a:ext cx="3175850" cy="67873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基礎課程</a:t>
            </a:r>
          </a:p>
        </p:txBody>
      </p:sp>
      <p:sp>
        <p:nvSpPr>
          <p:cNvPr id="5" name="流程圖: 替代程序 4">
            <a:extLst>
              <a:ext uri="{FF2B5EF4-FFF2-40B4-BE49-F238E27FC236}">
                <a16:creationId xmlns:a16="http://schemas.microsoft.com/office/drawing/2014/main" xmlns="" id="{E319CBBE-5767-4794-9FD7-1F3BDA7DDCF7}"/>
              </a:ext>
            </a:extLst>
          </p:cNvPr>
          <p:cNvSpPr/>
          <p:nvPr/>
        </p:nvSpPr>
        <p:spPr>
          <a:xfrm>
            <a:off x="283926" y="2982053"/>
            <a:ext cx="3175846" cy="67873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總整課程</a:t>
            </a:r>
          </a:p>
        </p:txBody>
      </p:sp>
      <p:sp>
        <p:nvSpPr>
          <p:cNvPr id="6" name="流程圖: 替代程序 5">
            <a:extLst>
              <a:ext uri="{FF2B5EF4-FFF2-40B4-BE49-F238E27FC236}">
                <a16:creationId xmlns:a16="http://schemas.microsoft.com/office/drawing/2014/main" xmlns="" id="{7DA3CDA2-049B-4C64-8B8C-AFFC69443789}"/>
              </a:ext>
            </a:extLst>
          </p:cNvPr>
          <p:cNvSpPr/>
          <p:nvPr/>
        </p:nvSpPr>
        <p:spPr>
          <a:xfrm>
            <a:off x="3905119" y="1793353"/>
            <a:ext cx="2699317" cy="67873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數據商務分析能力</a:t>
            </a:r>
          </a:p>
        </p:txBody>
      </p:sp>
      <p:sp>
        <p:nvSpPr>
          <p:cNvPr id="7" name="流程圖: 替代程序 6">
            <a:extLst>
              <a:ext uri="{FF2B5EF4-FFF2-40B4-BE49-F238E27FC236}">
                <a16:creationId xmlns:a16="http://schemas.microsoft.com/office/drawing/2014/main" xmlns="" id="{F9F28E53-DB55-489C-8A7E-CF68E494D154}"/>
              </a:ext>
            </a:extLst>
          </p:cNvPr>
          <p:cNvSpPr/>
          <p:nvPr/>
        </p:nvSpPr>
        <p:spPr>
          <a:xfrm>
            <a:off x="6666315" y="1782653"/>
            <a:ext cx="2699317" cy="678730"/>
          </a:xfrm>
          <a:prstGeom prst="flowChartAlternateProcess">
            <a:avLst/>
          </a:prstGeom>
          <a:solidFill>
            <a:srgbClr val="FF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智慧企業創新能力</a:t>
            </a:r>
          </a:p>
        </p:txBody>
      </p:sp>
      <p:sp>
        <p:nvSpPr>
          <p:cNvPr id="8" name="流程圖: 替代程序 7">
            <a:extLst>
              <a:ext uri="{FF2B5EF4-FFF2-40B4-BE49-F238E27FC236}">
                <a16:creationId xmlns:a16="http://schemas.microsoft.com/office/drawing/2014/main" xmlns="" id="{F2978EB8-EB59-47E9-819B-398F48BE8A36}"/>
              </a:ext>
            </a:extLst>
          </p:cNvPr>
          <p:cNvSpPr/>
          <p:nvPr/>
        </p:nvSpPr>
        <p:spPr>
          <a:xfrm>
            <a:off x="9427511" y="1782653"/>
            <a:ext cx="2556167" cy="678730"/>
          </a:xfrm>
          <a:prstGeom prst="flowChartAlternateProcess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zh-TW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企業資源規劃能力</a:t>
            </a:r>
            <a:endPara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0" name="矩形: 圓角化對角角落 9">
            <a:extLst>
              <a:ext uri="{FF2B5EF4-FFF2-40B4-BE49-F238E27FC236}">
                <a16:creationId xmlns:a16="http://schemas.microsoft.com/office/drawing/2014/main" xmlns="" id="{303FC334-8334-457C-987D-51AA09B5E4FB}"/>
              </a:ext>
            </a:extLst>
          </p:cNvPr>
          <p:cNvSpPr/>
          <p:nvPr/>
        </p:nvSpPr>
        <p:spPr>
          <a:xfrm rot="5400000">
            <a:off x="3320142" y="3163612"/>
            <a:ext cx="3881098" cy="2699318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數據分析技法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應用統計程式設計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資料科學應用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資料視覺化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商業智慧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機器學習應用 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電子商務</a:t>
            </a:r>
          </a:p>
        </p:txBody>
      </p:sp>
      <p:sp>
        <p:nvSpPr>
          <p:cNvPr id="11" name="矩形: 圓角化對角角落 10">
            <a:extLst>
              <a:ext uri="{FF2B5EF4-FFF2-40B4-BE49-F238E27FC236}">
                <a16:creationId xmlns:a16="http://schemas.microsoft.com/office/drawing/2014/main" xmlns="" id="{858F368F-D3A4-4EE5-A416-CCCD2564C402}"/>
              </a:ext>
            </a:extLst>
          </p:cNvPr>
          <p:cNvSpPr/>
          <p:nvPr/>
        </p:nvSpPr>
        <p:spPr>
          <a:xfrm rot="5400000">
            <a:off x="6080231" y="3168421"/>
            <a:ext cx="3881099" cy="2689702"/>
          </a:xfrm>
          <a:prstGeom prst="round2DiagRect">
            <a:avLst/>
          </a:prstGeom>
          <a:solidFill>
            <a:srgbClr val="EA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雲端入門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雲端資料平台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電腦網路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智慧企業導論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顧客關係管理實務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智慧企業開發平台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智慧企業洞悉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智慧企業專題 </a:t>
            </a:r>
          </a:p>
        </p:txBody>
      </p:sp>
      <p:sp>
        <p:nvSpPr>
          <p:cNvPr id="12" name="矩形: 圓角化對角角落 11">
            <a:extLst>
              <a:ext uri="{FF2B5EF4-FFF2-40B4-BE49-F238E27FC236}">
                <a16:creationId xmlns:a16="http://schemas.microsoft.com/office/drawing/2014/main" xmlns="" id="{16E24838-AA52-445B-89B8-F63C32059233}"/>
              </a:ext>
            </a:extLst>
          </p:cNvPr>
          <p:cNvSpPr/>
          <p:nvPr/>
        </p:nvSpPr>
        <p:spPr>
          <a:xfrm rot="5400000">
            <a:off x="8765045" y="3235186"/>
            <a:ext cx="3881101" cy="2556167"/>
          </a:xfrm>
          <a:prstGeom prst="round2DiagRect">
            <a:avLst/>
          </a:prstGeom>
          <a:solidFill>
            <a:srgbClr val="2FC9FF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企業概論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企業資源規劃</a:t>
            </a: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企業資源規劃實務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生產與作業管理 </a:t>
            </a: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專案管理 </a:t>
            </a: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企業資源規劃程式設計  </a:t>
            </a:r>
          </a:p>
          <a:p>
            <a:pPr marL="342900" indent="-34290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供應鏈管理 </a:t>
            </a:r>
          </a:p>
        </p:txBody>
      </p:sp>
      <p:sp>
        <p:nvSpPr>
          <p:cNvPr id="13" name="矩形: 圓角化對角角落 12">
            <a:extLst>
              <a:ext uri="{FF2B5EF4-FFF2-40B4-BE49-F238E27FC236}">
                <a16:creationId xmlns:a16="http://schemas.microsoft.com/office/drawing/2014/main" xmlns="" id="{5AD4AF88-5F40-4DED-9F4C-2D33019DD55C}"/>
              </a:ext>
            </a:extLst>
          </p:cNvPr>
          <p:cNvSpPr/>
          <p:nvPr/>
        </p:nvSpPr>
        <p:spPr>
          <a:xfrm rot="5400000">
            <a:off x="1336976" y="662904"/>
            <a:ext cx="1069398" cy="3175849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sym typeface="Arial"/>
              </a:rPr>
              <a:t>運算思維與程式設計 </a:t>
            </a: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sym typeface="Arial"/>
              </a:rPr>
              <a:t>程式設計一</a:t>
            </a:r>
            <a:endParaRPr lang="en-US" altLang="zh-TW" sz="1400" dirty="0">
              <a:solidFill>
                <a:schemeClr val="dk1"/>
              </a:solidFill>
              <a:latin typeface="DFKai-SB"/>
              <a:ea typeface="DFKai-SB"/>
              <a:sym typeface="Arial"/>
            </a:endParaRP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sym typeface="Arial"/>
              </a:rPr>
              <a:t>程式設計二</a:t>
            </a:r>
            <a:endParaRPr lang="en-US" altLang="zh-TW" sz="1400" dirty="0">
              <a:solidFill>
                <a:schemeClr val="dk1"/>
              </a:solidFill>
              <a:latin typeface="DFKai-SB"/>
              <a:ea typeface="DFKai-SB"/>
              <a:sym typeface="Arial"/>
            </a:endParaRP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sym typeface="Arial"/>
              </a:rPr>
              <a:t>管理學</a:t>
            </a:r>
          </a:p>
        </p:txBody>
      </p:sp>
      <p:sp>
        <p:nvSpPr>
          <p:cNvPr id="14" name="矩形: 圓角化對角角落 13">
            <a:extLst>
              <a:ext uri="{FF2B5EF4-FFF2-40B4-BE49-F238E27FC236}">
                <a16:creationId xmlns:a16="http://schemas.microsoft.com/office/drawing/2014/main" xmlns="" id="{1F0A4171-178E-47D6-B17D-8500761BC4E6}"/>
              </a:ext>
            </a:extLst>
          </p:cNvPr>
          <p:cNvSpPr/>
          <p:nvPr/>
        </p:nvSpPr>
        <p:spPr>
          <a:xfrm rot="5400000">
            <a:off x="1336978" y="2673845"/>
            <a:ext cx="1069399" cy="3175845"/>
          </a:xfrm>
          <a:prstGeom prst="round2DiagRect">
            <a:avLst/>
          </a:prstGeom>
          <a:solidFill>
            <a:srgbClr val="D8BE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畢業專題</a:t>
            </a:r>
            <a:r>
              <a:rPr lang="en-US" altLang="zh-TW" sz="1400" dirty="0">
                <a:solidFill>
                  <a:schemeClr val="dk1"/>
                </a:solidFill>
                <a:latin typeface="DFKai-SB"/>
                <a:ea typeface="DFKai-SB"/>
              </a:rPr>
              <a:t>(</a:t>
            </a: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一</a:t>
            </a:r>
            <a:r>
              <a:rPr lang="en-US" altLang="zh-TW" sz="1400" dirty="0">
                <a:solidFill>
                  <a:schemeClr val="dk1"/>
                </a:solidFill>
                <a:latin typeface="DFKai-SB"/>
                <a:ea typeface="DFKai-SB"/>
              </a:rPr>
              <a:t>) </a:t>
            </a: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畢業專題</a:t>
            </a:r>
            <a:r>
              <a:rPr lang="en-US" altLang="zh-TW" sz="1400" dirty="0">
                <a:solidFill>
                  <a:schemeClr val="dk1"/>
                </a:solidFill>
                <a:latin typeface="DFKai-SB"/>
                <a:ea typeface="DFKai-SB"/>
              </a:rPr>
              <a:t>(</a:t>
            </a: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二</a:t>
            </a:r>
            <a:r>
              <a:rPr lang="en-US" altLang="zh-TW" sz="1400" dirty="0">
                <a:solidFill>
                  <a:schemeClr val="dk1"/>
                </a:solidFill>
                <a:latin typeface="DFKai-SB"/>
                <a:ea typeface="DFKai-SB"/>
              </a:rPr>
              <a:t>) </a:t>
            </a:r>
            <a:endParaRPr lang="zh-TW" altLang="en-US" sz="1400" dirty="0">
              <a:solidFill>
                <a:schemeClr val="dk1"/>
              </a:solidFill>
              <a:latin typeface="DFKai-SB"/>
              <a:ea typeface="DFKai-SB"/>
            </a:endParaRP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畢業專題管理實務</a:t>
            </a:r>
            <a:endParaRPr lang="en-US" altLang="zh-TW" sz="1400" dirty="0">
              <a:solidFill>
                <a:schemeClr val="dk1"/>
              </a:solidFill>
              <a:latin typeface="DFKai-SB"/>
              <a:ea typeface="DFKai-SB"/>
            </a:endParaRPr>
          </a:p>
          <a:p>
            <a:pPr marL="457200" indent="-3175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</a:rPr>
              <a:t>產業實務 </a:t>
            </a:r>
            <a:endParaRPr lang="zh-TW" altLang="zh-TW" sz="1400" dirty="0">
              <a:solidFill>
                <a:schemeClr val="dk1"/>
              </a:solidFill>
              <a:latin typeface="DFKai-SB"/>
              <a:ea typeface="DFKai-S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887E5031-B419-4F33-AE20-DC06D2B4CF08}"/>
              </a:ext>
            </a:extLst>
          </p:cNvPr>
          <p:cNvSpPr txBox="1"/>
          <p:nvPr/>
        </p:nvSpPr>
        <p:spPr>
          <a:xfrm>
            <a:off x="1588576" y="333214"/>
            <a:ext cx="833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112</a:t>
            </a:r>
            <a:r>
              <a:rPr lang="zh-TW" altLang="en-US" sz="2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學年度資管系資管組大學部課程架構</a:t>
            </a:r>
          </a:p>
        </p:txBody>
      </p:sp>
      <p:sp>
        <p:nvSpPr>
          <p:cNvPr id="19" name="Google Shape;101;p13">
            <a:extLst>
              <a:ext uri="{FF2B5EF4-FFF2-40B4-BE49-F238E27FC236}">
                <a16:creationId xmlns:a16="http://schemas.microsoft.com/office/drawing/2014/main" xmlns="" id="{7578664A-E24C-49D6-92C5-42CBCC3E58EC}"/>
              </a:ext>
            </a:extLst>
          </p:cNvPr>
          <p:cNvSpPr/>
          <p:nvPr/>
        </p:nvSpPr>
        <p:spPr>
          <a:xfrm>
            <a:off x="283801" y="4993551"/>
            <a:ext cx="3175800" cy="678600"/>
          </a:xfrm>
          <a:prstGeom prst="flowChartAlternateProcess">
            <a:avLst/>
          </a:prstGeom>
          <a:solidFill>
            <a:srgbClr val="9FC5E8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chemeClr val="lt1"/>
                </a:solidFill>
              </a:rPr>
              <a:t>跨域</a:t>
            </a:r>
            <a:r>
              <a:rPr lang="zh-TW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課程</a:t>
            </a:r>
            <a:endParaRPr/>
          </a:p>
        </p:txBody>
      </p:sp>
      <p:sp>
        <p:nvSpPr>
          <p:cNvPr id="20" name="Google Shape;102;p13">
            <a:extLst>
              <a:ext uri="{FF2B5EF4-FFF2-40B4-BE49-F238E27FC236}">
                <a16:creationId xmlns:a16="http://schemas.microsoft.com/office/drawing/2014/main" xmlns="" id="{4DBE3423-095C-48F0-A1EA-DA53AA5A3AFA}"/>
              </a:ext>
            </a:extLst>
          </p:cNvPr>
          <p:cNvSpPr/>
          <p:nvPr/>
        </p:nvSpPr>
        <p:spPr>
          <a:xfrm rot="5400000">
            <a:off x="1444050" y="4572301"/>
            <a:ext cx="855300" cy="31758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F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03;p13">
            <a:extLst>
              <a:ext uri="{FF2B5EF4-FFF2-40B4-BE49-F238E27FC236}">
                <a16:creationId xmlns:a16="http://schemas.microsoft.com/office/drawing/2014/main" xmlns="" id="{D0188204-F3B2-45F8-95CC-682336A0D23B}"/>
              </a:ext>
            </a:extLst>
          </p:cNvPr>
          <p:cNvSpPr txBox="1"/>
          <p:nvPr/>
        </p:nvSpPr>
        <p:spPr>
          <a:xfrm>
            <a:off x="283750" y="5820751"/>
            <a:ext cx="3018000" cy="6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1750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雲端入門</a:t>
            </a:r>
            <a:endParaRPr lang="en-US" altLang="zh-TW" sz="1400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31750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大數據商情分析</a:t>
            </a:r>
            <a:endParaRPr lang="en-US" altLang="zh-TW" sz="1400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317500"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視覺化儀表板製作</a:t>
            </a:r>
            <a:endParaRPr sz="14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85531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2a7d1f-bd99-4064-8955-7ff77e96175d" xsi:nil="true"/>
    <lcf76f155ced4ddcb4097134ff3c332f xmlns="01c0f7da-0aff-41e4-bb2b-878f0765fd0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919B865A4FF554D99C761B9339E3D31" ma:contentTypeVersion="11" ma:contentTypeDescription="建立新的文件。" ma:contentTypeScope="" ma:versionID="c9f016436ff110defdfd24c56abcebdb">
  <xsd:schema xmlns:xsd="http://www.w3.org/2001/XMLSchema" xmlns:xs="http://www.w3.org/2001/XMLSchema" xmlns:p="http://schemas.microsoft.com/office/2006/metadata/properties" xmlns:ns2="01c0f7da-0aff-41e4-bb2b-878f0765fd01" xmlns:ns3="302a7d1f-bd99-4064-8955-7ff77e96175d" targetNamespace="http://schemas.microsoft.com/office/2006/metadata/properties" ma:root="true" ma:fieldsID="8dbe95caf447e477a1b8772905baecf0" ns2:_="" ns3:_="">
    <xsd:import namespace="01c0f7da-0aff-41e4-bb2b-878f0765fd01"/>
    <xsd:import namespace="302a7d1f-bd99-4064-8955-7ff77e9617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f7da-0aff-41e4-bb2b-878f0765fd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影像標籤" ma:readOnly="false" ma:fieldId="{5cf76f15-5ced-4ddc-b409-7134ff3c332f}" ma:taxonomyMulti="true" ma:sspId="d4af030d-62e9-4246-b825-e6be7255d4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a7d1f-bd99-4064-8955-7ff77e96175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c67555a-6154-4217-bc34-b7015b532495}" ma:internalName="TaxCatchAll" ma:showField="CatchAllData" ma:web="302a7d1f-bd99-4064-8955-7ff77e9617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D4A982-8E87-4556-B234-74E0211470EE}">
  <ds:schemaRefs>
    <ds:schemaRef ds:uri="http://purl.org/dc/terms/"/>
    <ds:schemaRef ds:uri="302a7d1f-bd99-4064-8955-7ff77e96175d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01c0f7da-0aff-41e4-bb2b-878f0765fd0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2F443E-7012-44F2-BE99-629AF7BFF2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C23328-1F33-4AB5-8661-3C6E134F4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f7da-0aff-41e4-bb2b-878f0765fd01"/>
    <ds:schemaRef ds:uri="302a7d1f-bd99-4064-8955-7ff77e9617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132</Words>
  <Application>Microsoft Office PowerPoint</Application>
  <PresentationFormat>自訂</PresentationFormat>
  <Paragraphs>41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james</dc:creator>
  <cp:lastModifiedBy>mana</cp:lastModifiedBy>
  <cp:revision>24</cp:revision>
  <cp:lastPrinted>2023-01-04T08:56:50Z</cp:lastPrinted>
  <dcterms:created xsi:type="dcterms:W3CDTF">2023-01-04T07:25:35Z</dcterms:created>
  <dcterms:modified xsi:type="dcterms:W3CDTF">2023-04-13T03:58:31Z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0x0101000919B865A4FF554D99C761B9339E3D31</vt:lpwstr>
  </property>
  <property fmtid="{D5CDD505-2E9C-101B-9397-08002B2CF9AE}" pid="3" name="MediaServiceImageTags">
    <vt:lpwstr/>
  </property>
</Properties>
</file>