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12192000" cy="6858000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591"/>
  </p:normalViewPr>
  <p:slideViewPr>
    <p:cSldViewPr snapToGrid="0" snapToObjects="1">
      <p:cViewPr>
        <p:scale>
          <a:sx n="72" d="100"/>
          <a:sy n="72" d="100"/>
        </p:scale>
        <p:origin x="-106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Cassie" userId="d15f0bbb-b546-412c-9feb-6efd2a2ec493" providerId="ADAL" clId="{AF36B4C0-3CE1-4D48-AA9B-95FE93B3222B}"/>
    <pc:docChg chg="modSld">
      <pc:chgData name="LiuCassie" userId="d15f0bbb-b546-412c-9feb-6efd2a2ec493" providerId="ADAL" clId="{AF36B4C0-3CE1-4D48-AA9B-95FE93B3222B}" dt="2024-03-28T07:10:51.087" v="2"/>
      <pc:docMkLst>
        <pc:docMk/>
      </pc:docMkLst>
      <pc:sldChg chg="modSp">
        <pc:chgData name="LiuCassie" userId="d15f0bbb-b546-412c-9feb-6efd2a2ec493" providerId="ADAL" clId="{AF36B4C0-3CE1-4D48-AA9B-95FE93B3222B}" dt="2024-03-28T07:10:51.087" v="2"/>
        <pc:sldMkLst>
          <pc:docMk/>
          <pc:sldMk cId="0" sldId="256"/>
        </pc:sldMkLst>
        <pc:spChg chg="mod">
          <ac:chgData name="LiuCassie" userId="d15f0bbb-b546-412c-9feb-6efd2a2ec493" providerId="ADAL" clId="{AF36B4C0-3CE1-4D48-AA9B-95FE93B3222B}" dt="2024-03-28T07:10:43.079" v="0"/>
          <ac:spMkLst>
            <pc:docMk/>
            <pc:sldMk cId="0" sldId="256"/>
            <ac:spMk id="87" creationId="{00000000-0000-0000-0000-000000000000}"/>
          </ac:spMkLst>
        </pc:spChg>
        <pc:spChg chg="mod">
          <ac:chgData name="LiuCassie" userId="d15f0bbb-b546-412c-9feb-6efd2a2ec493" providerId="ADAL" clId="{AF36B4C0-3CE1-4D48-AA9B-95FE93B3222B}" dt="2024-03-28T07:10:46.768" v="1"/>
          <ac:spMkLst>
            <pc:docMk/>
            <pc:sldMk cId="0" sldId="256"/>
            <ac:spMk id="88" creationId="{00000000-0000-0000-0000-000000000000}"/>
          </ac:spMkLst>
        </pc:spChg>
        <pc:spChg chg="mod">
          <ac:chgData name="LiuCassie" userId="d15f0bbb-b546-412c-9feb-6efd2a2ec493" providerId="ADAL" clId="{AF36B4C0-3CE1-4D48-AA9B-95FE93B3222B}" dt="2024-03-28T07:10:51.087" v="2"/>
          <ac:spMkLst>
            <pc:docMk/>
            <pc:sldMk cId="0" sldId="256"/>
            <ac:spMk id="89" creationId="{00000000-0000-0000-0000-000000000000}"/>
          </ac:spMkLst>
        </pc:spChg>
      </pc:sldChg>
    </pc:docChg>
  </pc:docChgLst>
  <pc:docChgLst>
    <pc:chgData name="LiuCassie" userId="d15f0bbb-b546-412c-9feb-6efd2a2ec493" providerId="ADAL" clId="{6F6B7561-A16E-4E6F-A33D-10F82C13F4E7}"/>
    <pc:docChg chg="modSld">
      <pc:chgData name="LiuCassie" userId="d15f0bbb-b546-412c-9feb-6efd2a2ec493" providerId="ADAL" clId="{6F6B7561-A16E-4E6F-A33D-10F82C13F4E7}" dt="2024-03-28T07:09:23.671" v="212" actId="20577"/>
      <pc:docMkLst>
        <pc:docMk/>
      </pc:docMkLst>
      <pc:sldChg chg="modSp">
        <pc:chgData name="LiuCassie" userId="d15f0bbb-b546-412c-9feb-6efd2a2ec493" providerId="ADAL" clId="{6F6B7561-A16E-4E6F-A33D-10F82C13F4E7}" dt="2024-03-28T07:09:23.671" v="212" actId="20577"/>
        <pc:sldMkLst>
          <pc:docMk/>
          <pc:sldMk cId="0" sldId="256"/>
        </pc:sldMkLst>
        <pc:spChg chg="mod">
          <ac:chgData name="LiuCassie" userId="d15f0bbb-b546-412c-9feb-6efd2a2ec493" providerId="ADAL" clId="{6F6B7561-A16E-4E6F-A33D-10F82C13F4E7}" dt="2024-03-28T07:08:35.102" v="170" actId="207"/>
          <ac:spMkLst>
            <pc:docMk/>
            <pc:sldMk cId="0" sldId="256"/>
            <ac:spMk id="87" creationId="{00000000-0000-0000-0000-000000000000}"/>
          </ac:spMkLst>
        </pc:spChg>
        <pc:spChg chg="mod">
          <ac:chgData name="LiuCassie" userId="d15f0bbb-b546-412c-9feb-6efd2a2ec493" providerId="ADAL" clId="{6F6B7561-A16E-4E6F-A33D-10F82C13F4E7}" dt="2024-03-28T07:09:23.671" v="212" actId="20577"/>
          <ac:spMkLst>
            <pc:docMk/>
            <pc:sldMk cId="0" sldId="256"/>
            <ac:spMk id="100" creationId="{00000000-0000-0000-0000-000000000000}"/>
          </ac:spMkLst>
        </pc:spChg>
      </pc:sldChg>
    </pc:docChg>
  </pc:docChgLst>
  <pc:docChgLst>
    <pc:chgData name="LiuCassie" userId="d15f0bbb-b546-412c-9feb-6efd2a2ec493" providerId="ADAL" clId="{A70C6C1C-2DE8-C744-835E-B34E7048825B}"/>
    <pc:docChg chg="modSld">
      <pc:chgData name="LiuCassie" userId="d15f0bbb-b546-412c-9feb-6efd2a2ec493" providerId="ADAL" clId="{A70C6C1C-2DE8-C744-835E-B34E7048825B}" dt="2024-04-07T23:50:41.078" v="7" actId="20577"/>
      <pc:docMkLst>
        <pc:docMk/>
      </pc:docMkLst>
      <pc:sldChg chg="modSp mod">
        <pc:chgData name="LiuCassie" userId="d15f0bbb-b546-412c-9feb-6efd2a2ec493" providerId="ADAL" clId="{A70C6C1C-2DE8-C744-835E-B34E7048825B}" dt="2024-04-07T23:50:41.078" v="7" actId="20577"/>
        <pc:sldMkLst>
          <pc:docMk/>
          <pc:sldMk cId="0" sldId="256"/>
        </pc:sldMkLst>
        <pc:spChg chg="mod">
          <ac:chgData name="LiuCassie" userId="d15f0bbb-b546-412c-9feb-6efd2a2ec493" providerId="ADAL" clId="{A70C6C1C-2DE8-C744-835E-B34E7048825B}" dt="2024-04-07T23:43:43.303" v="5" actId="20578"/>
          <ac:spMkLst>
            <pc:docMk/>
            <pc:sldMk cId="0" sldId="256"/>
            <ac:spMk id="91" creationId="{00000000-0000-0000-0000-000000000000}"/>
          </ac:spMkLst>
        </pc:spChg>
        <pc:spChg chg="mod">
          <ac:chgData name="LiuCassie" userId="d15f0bbb-b546-412c-9feb-6efd2a2ec493" providerId="ADAL" clId="{A70C6C1C-2DE8-C744-835E-B34E7048825B}" dt="2024-04-07T23:50:41.078" v="7" actId="20577"/>
          <ac:spMkLst>
            <pc:docMk/>
            <pc:sldMk cId="0" sldId="256"/>
            <ac:spMk id="10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4750" y="745425"/>
            <a:ext cx="4538350" cy="37272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700" y="4721175"/>
            <a:ext cx="5445750" cy="447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60195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0700" y="4721175"/>
            <a:ext cx="5445750" cy="447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6125"/>
            <a:ext cx="6621462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內容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個內容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3848095" y="1013984"/>
            <a:ext cx="8135583" cy="678730"/>
          </a:xfrm>
          <a:prstGeom prst="flowChartAlternateProcess">
            <a:avLst/>
          </a:prstGeom>
          <a:solidFill>
            <a:srgbClr val="2E75B5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核心能力課程</a:t>
            </a:r>
            <a:endParaRPr dirty="0"/>
          </a:p>
        </p:txBody>
      </p:sp>
      <p:sp>
        <p:nvSpPr>
          <p:cNvPr id="85" name="Google Shape;85;p13"/>
          <p:cNvSpPr/>
          <p:nvPr/>
        </p:nvSpPr>
        <p:spPr>
          <a:xfrm>
            <a:off x="283922" y="970182"/>
            <a:ext cx="3175850" cy="678730"/>
          </a:xfrm>
          <a:prstGeom prst="flowChartAlternateProcess">
            <a:avLst/>
          </a:prstGeom>
          <a:solidFill>
            <a:srgbClr val="A8D08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基礎課程</a:t>
            </a: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283926" y="3969051"/>
            <a:ext cx="3175846" cy="678730"/>
          </a:xfrm>
          <a:prstGeom prst="flowChartAlternateProcess">
            <a:avLst/>
          </a:prstGeom>
          <a:solidFill>
            <a:srgbClr val="7030A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總整課程</a:t>
            </a: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3905125" y="1793350"/>
            <a:ext cx="2556300" cy="678600"/>
          </a:xfrm>
          <a:prstGeom prst="flowChartAlternateProcess">
            <a:avLst/>
          </a:prstGeom>
          <a:solidFill>
            <a:srgbClr val="FFC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zh-TW" altLang="zh-TW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人工智慧</a:t>
            </a:r>
            <a:r>
              <a:rPr lang="zh-TW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創作應用</a:t>
            </a:r>
            <a:r>
              <a:rPr lang="zh-TW" sz="1800" b="1" i="0" u="none" strike="noStrike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能力</a:t>
            </a:r>
            <a:endParaRPr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6599250" y="1782650"/>
            <a:ext cx="2766300" cy="678600"/>
          </a:xfrm>
          <a:prstGeom prst="flowChartAlternateProcess">
            <a:avLst/>
          </a:prstGeom>
          <a:solidFill>
            <a:srgbClr val="FF66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科技傳播</a:t>
            </a:r>
            <a:r>
              <a:rPr lang="zh-TW" sz="1800" b="1" i="0" u="none" strike="noStrike" cap="none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能力</a:t>
            </a:r>
            <a:endParaRPr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9427511" y="1782653"/>
            <a:ext cx="2556300" cy="678600"/>
          </a:xfrm>
          <a:prstGeom prst="flowChartAlternateProcess">
            <a:avLst/>
          </a:prstGeom>
          <a:solidFill>
            <a:srgbClr val="00B0F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資訊</a:t>
            </a:r>
            <a:r>
              <a:rPr lang="zh-TW" altLang="en-US" sz="1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設計與</a:t>
            </a:r>
            <a:r>
              <a:rPr lang="zh-TW" sz="1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應用能力</a:t>
            </a:r>
            <a:endParaRPr sz="18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Google Shape;90;p13"/>
          <p:cNvSpPr/>
          <p:nvPr/>
        </p:nvSpPr>
        <p:spPr>
          <a:xfrm rot="5400000">
            <a:off x="3301250" y="3182625"/>
            <a:ext cx="3839400" cy="2619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4042794" y="2704471"/>
            <a:ext cx="2435778" cy="3575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-342900">
              <a:lnSpc>
                <a:spcPct val="200000"/>
              </a:lnSpc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人工智慧</a:t>
            </a:r>
            <a:endParaRPr lang="zh-TW" altLang="en-US" dirty="0"/>
          </a:p>
          <a:p>
            <a:pPr marL="342900" indent="-342900">
              <a:lnSpc>
                <a:spcPct val="200000"/>
              </a:lnSpc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機器學習應用</a:t>
            </a:r>
            <a:endParaRPr lang="zh-TW" altLang="en-US" dirty="0"/>
          </a:p>
          <a:p>
            <a:pPr marL="342900" indent="-342900">
              <a:lnSpc>
                <a:spcPct val="200000"/>
              </a:lnSpc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電腦視覺與深度學習</a:t>
            </a:r>
            <a:endParaRPr lang="en-US" altLang="zh-TW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342900" lvl="0" indent="-342900">
              <a:lnSpc>
                <a:spcPct val="200000"/>
              </a:lnSpc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語音生成與對話應用</a:t>
            </a:r>
            <a:endParaRPr lang="en-US" altLang="zh-TW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342900" lvl="0" indent="-342900">
              <a:lnSpc>
                <a:spcPct val="200000"/>
              </a:lnSpc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生成式</a:t>
            </a:r>
            <a:r>
              <a:rPr lang="en-US" alt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AI</a:t>
            </a: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應用開發</a:t>
            </a:r>
            <a:endParaRPr lang="en-US" altLang="zh-TW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342900" lvl="0" indent="-342900">
              <a:lnSpc>
                <a:spcPct val="200000"/>
              </a:lnSpc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人工智慧創作應用</a:t>
            </a:r>
            <a:endParaRPr lang="en-US" altLang="zh-TW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342900" lvl="0" indent="-342900">
              <a:lnSpc>
                <a:spcPct val="200000"/>
              </a:lnSpc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電腦圖學與</a:t>
            </a:r>
            <a:r>
              <a:rPr lang="en-US" alt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AI</a:t>
            </a: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影像生成</a:t>
            </a:r>
            <a:endParaRPr lang="en-US" altLang="zh-TW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92" name="Google Shape;92;p13"/>
          <p:cNvSpPr/>
          <p:nvPr/>
        </p:nvSpPr>
        <p:spPr>
          <a:xfrm rot="5400000">
            <a:off x="6030600" y="3150975"/>
            <a:ext cx="3881100" cy="2724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EA99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3"/>
          <p:cNvSpPr txBox="1"/>
          <p:nvPr/>
        </p:nvSpPr>
        <p:spPr>
          <a:xfrm>
            <a:off x="6807685" y="2704479"/>
            <a:ext cx="2435778" cy="3617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indent="-342900">
              <a:lnSpc>
                <a:spcPct val="200000"/>
              </a:lnSpc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雲端架構</a:t>
            </a:r>
            <a:r>
              <a:rPr lang="en-US" alt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/</a:t>
            </a: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運算</a:t>
            </a:r>
            <a:endParaRPr lang="zh-TW" altLang="en-US" dirty="0"/>
          </a:p>
          <a:p>
            <a:pPr marL="342900" indent="-342900">
              <a:lnSpc>
                <a:spcPct val="200000"/>
              </a:lnSpc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遊戲製作</a:t>
            </a:r>
          </a:p>
          <a:p>
            <a:pPr marL="342900" indent="-342900">
              <a:lnSpc>
                <a:spcPct val="200000"/>
              </a:lnSpc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</a:rPr>
              <a:t>互動系統設計</a:t>
            </a:r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多媒體軟體應用</a:t>
            </a:r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元宇宙導論</a:t>
            </a:r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智慧聯網</a:t>
            </a:r>
          </a:p>
          <a:p>
            <a:pPr marL="342900" lvl="0" indent="-342900">
              <a:lnSpc>
                <a:spcPct val="200000"/>
              </a:lnSpc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sym typeface="DFKai-SB"/>
              </a:rPr>
              <a:t>資料視覺化</a:t>
            </a:r>
          </a:p>
        </p:txBody>
      </p:sp>
      <p:sp>
        <p:nvSpPr>
          <p:cNvPr id="94" name="Google Shape;94;p13"/>
          <p:cNvSpPr/>
          <p:nvPr/>
        </p:nvSpPr>
        <p:spPr>
          <a:xfrm rot="5400000">
            <a:off x="8765045" y="3235186"/>
            <a:ext cx="3881101" cy="2556167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FC9F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9552274" y="2697490"/>
            <a:ext cx="2306603" cy="363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虛擬化與私有雲實務</a:t>
            </a:r>
            <a:endParaRPr dirty="0"/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資訊</a:t>
            </a:r>
            <a:r>
              <a:rPr lang="en-US" alt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(</a:t>
            </a: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網路</a:t>
            </a:r>
            <a:r>
              <a:rPr lang="en-US" alt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)</a:t>
            </a:r>
            <a:r>
              <a:rPr 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安全/實務</a:t>
            </a:r>
            <a:r>
              <a:rPr lang="zh-TW" sz="14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</a:t>
            </a:r>
            <a:endParaRPr dirty="0"/>
          </a:p>
          <a:p>
            <a:pPr marL="342900" lvl="0" indent="-342900">
              <a:lnSpc>
                <a:spcPct val="200000"/>
              </a:lnSpc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網頁</a:t>
            </a:r>
            <a:r>
              <a:rPr lang="en-US" alt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/</a:t>
            </a: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網路程式設計 </a:t>
            </a:r>
            <a:endParaRPr lang="zh-TW" altLang="en-US" dirty="0"/>
          </a:p>
          <a:p>
            <a:pPr marL="342900" lvl="0" indent="-342900">
              <a:lnSpc>
                <a:spcPct val="200000"/>
              </a:lnSpc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行動裝置程式設計</a:t>
            </a:r>
            <a:endParaRPr lang="zh-TW" altLang="en-US" dirty="0"/>
          </a:p>
          <a:p>
            <a:pPr marL="342900" lvl="0" indent="-342900">
              <a:lnSpc>
                <a:spcPct val="200000"/>
              </a:lnSpc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無線網路技術</a:t>
            </a:r>
          </a:p>
          <a:p>
            <a:pPr marL="342900" lvl="0" indent="-342900">
              <a:lnSpc>
                <a:spcPct val="200000"/>
              </a:lnSpc>
              <a:buClr>
                <a:schemeClr val="dk1"/>
              </a:buClr>
              <a:buSzPts val="1400"/>
              <a:buFont typeface="DFKai-SB"/>
              <a:buChar char="•"/>
            </a:pPr>
            <a:r>
              <a:rPr lang="en-US" alt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Linux</a:t>
            </a:r>
            <a:r>
              <a:rPr lang="zh-TW" altLang="en-US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認證</a:t>
            </a:r>
            <a:endParaRPr lang="en-US" altLang="zh-TW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342900" indent="-342900">
              <a:lnSpc>
                <a:spcPct val="200000"/>
              </a:lnSpc>
              <a:buClr>
                <a:schemeClr val="dk1"/>
              </a:buClr>
              <a:buSzPts val="1400"/>
              <a:buFont typeface="DFKai-SB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資料科學應用</a:t>
            </a:r>
            <a:endParaRPr lang="zh-TW" altLang="en-US" dirty="0"/>
          </a:p>
        </p:txBody>
      </p:sp>
      <p:sp>
        <p:nvSpPr>
          <p:cNvPr id="96" name="Google Shape;96;p13"/>
          <p:cNvSpPr/>
          <p:nvPr/>
        </p:nvSpPr>
        <p:spPr>
          <a:xfrm rot="5400000">
            <a:off x="901673" y="1201801"/>
            <a:ext cx="1940349" cy="3175849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E1EFD8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3"/>
          <p:cNvSpPr txBox="1"/>
          <p:nvPr/>
        </p:nvSpPr>
        <p:spPr>
          <a:xfrm>
            <a:off x="378620" y="1914270"/>
            <a:ext cx="2986409" cy="175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全媒體識讀</a:t>
            </a:r>
            <a:endParaRPr lang="en-US" altLang="zh-TW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程式設計</a:t>
            </a:r>
            <a:r>
              <a:rPr lang="en-US" alt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/</a:t>
            </a:r>
            <a:r>
              <a:rPr 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物件導向程式設計</a:t>
            </a:r>
            <a:endParaRPr sz="14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資料結構</a:t>
            </a:r>
            <a:r>
              <a:rPr lang="en-US" alt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/</a:t>
            </a: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演算法</a:t>
            </a:r>
            <a:endParaRPr sz="14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電腦網路</a:t>
            </a:r>
            <a:endParaRPr dirty="0"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資料庫系統</a:t>
            </a:r>
            <a:endParaRPr dirty="0"/>
          </a:p>
        </p:txBody>
      </p:sp>
      <p:sp>
        <p:nvSpPr>
          <p:cNvPr id="98" name="Google Shape;98;p13"/>
          <p:cNvSpPr/>
          <p:nvPr/>
        </p:nvSpPr>
        <p:spPr>
          <a:xfrm rot="5400000">
            <a:off x="1064119" y="4016535"/>
            <a:ext cx="1615461" cy="3175845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D8BEE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362768" y="4875577"/>
            <a:ext cx="3018124" cy="1457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畢業專題</a:t>
            </a:r>
            <a:r>
              <a:rPr lang="zh-TW" sz="14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(一)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畢業專題</a:t>
            </a:r>
            <a:r>
              <a:rPr lang="zh-TW" sz="14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(二)</a:t>
            </a:r>
            <a:endParaRPr sz="1400" b="0" i="0" u="none" strike="noStrike" cap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專題研究</a:t>
            </a:r>
            <a:endParaRPr sz="1400" b="0" i="0" u="none" strike="noStrike" cap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畢業專題管理實務</a:t>
            </a:r>
            <a:endParaRPr sz="1400" b="0" i="0" u="none" strike="noStrike" cap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zh-TW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產業實務</a:t>
            </a:r>
            <a:endParaRPr sz="1400" b="0" i="0" u="none" strike="noStrike" cap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85750" marR="0" lvl="0" indent="-196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85750" marR="0" lvl="0" indent="-196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1588576" y="333214"/>
            <a:ext cx="8330339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lang="en-US" altLang="zh-TW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zh-TW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學年度資管系</a:t>
            </a:r>
            <a:r>
              <a:rPr lang="en-US" altLang="zh-TW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zh-TW" alt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資科組</a:t>
            </a:r>
            <a:r>
              <a:rPr lang="en-US" altLang="zh-TW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zh-TW" alt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智</a:t>
            </a:r>
            <a:r>
              <a:rPr lang="zh-TW" alt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網組</a:t>
            </a:r>
            <a:r>
              <a:rPr lang="en-US" altLang="zh-TW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zh-TW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課程架構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616a078-bcd6-4aee-9ef7-fcb02f137d6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E2AFB8561FC5E449864F39A9B7E19C11" ma:contentTypeVersion="18" ma:contentTypeDescription="建立新的文件。" ma:contentTypeScope="" ma:versionID="d31c80a3ccad8e50860547e3f3c5c4c2">
  <xsd:schema xmlns:xsd="http://www.w3.org/2001/XMLSchema" xmlns:xs="http://www.w3.org/2001/XMLSchema" xmlns:p="http://schemas.microsoft.com/office/2006/metadata/properties" xmlns:ns3="b616a078-bcd6-4aee-9ef7-fcb02f137d62" xmlns:ns4="08e5852a-c227-4795-9aa0-7c4d25ace543" targetNamespace="http://schemas.microsoft.com/office/2006/metadata/properties" ma:root="true" ma:fieldsID="02ff394891b861333474b9c5a0405542" ns3:_="" ns4:_="">
    <xsd:import namespace="b616a078-bcd6-4aee-9ef7-fcb02f137d62"/>
    <xsd:import namespace="08e5852a-c227-4795-9aa0-7c4d25ace5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6a078-bcd6-4aee-9ef7-fcb02f137d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e5852a-c227-4795-9aa0-7c4d25ace543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共用提示雜湊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AB82B4-91DA-4433-9D01-7BF2FA57AEE7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08e5852a-c227-4795-9aa0-7c4d25ace543"/>
    <ds:schemaRef ds:uri="b616a078-bcd6-4aee-9ef7-fcb02f137d6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8766EAE-72E4-47B1-B05E-DC12D6A9F5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16a078-bcd6-4aee-9ef7-fcb02f137d62"/>
    <ds:schemaRef ds:uri="08e5852a-c227-4795-9aa0-7c4d25ace5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BAFEDD-1940-4AE6-BB94-D6AE7699BF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144</Words>
  <Application>Microsoft Office PowerPoint</Application>
  <PresentationFormat>自訂</PresentationFormat>
  <Paragraphs>38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mana</cp:lastModifiedBy>
  <cp:revision>5</cp:revision>
  <dcterms:modified xsi:type="dcterms:W3CDTF">2024-04-08T02:15:33Z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0x010100E2AFB8561FC5E449864F39A9B7E19C11</vt:lpwstr>
  </property>
</Properties>
</file>