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B171EF-8036-4708-8FFB-C7BC0A49DB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638D031-C90F-4DB3-9B9E-AE14A16A17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58C0CA6-4662-4FF1-B942-285EC49F3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5418A-E94B-4098-83CA-EEC7182C26BD}" type="datetimeFigureOut">
              <a:rPr lang="zh-TW" altLang="en-US" smtClean="0"/>
              <a:t>2021/6/27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2D1496E-C45F-497B-B59A-4761D6686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FDB8E9B-0AA8-4631-A760-216CD3A59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13A9-C362-4737-B5F5-165CCAF27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4800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90B0CC-7DC6-49BB-B515-87FF328C0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EA31AB7-40E2-4658-BD49-9EBA8C3FF1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8AEEEB7-B443-4DA0-8FF2-2080C8CAC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5418A-E94B-4098-83CA-EEC7182C26BD}" type="datetimeFigureOut">
              <a:rPr lang="zh-TW" altLang="en-US" smtClean="0"/>
              <a:t>2021/6/27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B641946-1DF0-4EAB-A6CA-AF9D61BB0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5B30F60-9B26-4C7F-BA51-192355F1D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13A9-C362-4737-B5F5-165CCAF27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6474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597F037-3CCC-4FBD-A4FA-A98B825068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88E3CFF-1E9D-4AB2-B786-3AE3AE676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177DBB2-5910-40EA-9CD1-73C7BD237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5418A-E94B-4098-83CA-EEC7182C26BD}" type="datetimeFigureOut">
              <a:rPr lang="zh-TW" altLang="en-US" smtClean="0"/>
              <a:t>2021/6/27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654495F-1634-4861-98D8-A47AD3069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90BF12D-194E-4145-B10A-8D354C648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13A9-C362-4737-B5F5-165CCAF27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5234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B7EBA5-D861-44D4-844F-258DBA621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B31ED53-C139-4416-A95E-40ECF2BB0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6B2D721-57C5-44D7-8CA6-698C5F793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5418A-E94B-4098-83CA-EEC7182C26BD}" type="datetimeFigureOut">
              <a:rPr lang="zh-TW" altLang="en-US" smtClean="0"/>
              <a:t>2021/6/27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C141A73-32C6-49E8-ABAF-713B67B3C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58AE88F-2F54-483F-AF84-895B552C3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13A9-C362-4737-B5F5-165CCAF27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9560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320BAD9-B570-43E0-8A80-503F97240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1F0A9D1-C3F9-4F88-AD68-52FDB9FE8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5CBCD8D-E03C-4770-B902-DA90BEC4B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5418A-E94B-4098-83CA-EEC7182C26BD}" type="datetimeFigureOut">
              <a:rPr lang="zh-TW" altLang="en-US" smtClean="0"/>
              <a:t>2021/6/27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6681313-FA01-456F-BD38-ABFC3B3AF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26D87B1-5B79-43CA-A88D-FEAB3415C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13A9-C362-4737-B5F5-165CCAF27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4539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3EC1A4-934C-45BD-8A10-C9A6A4CB0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FCE5DFC-8340-4BDB-924E-F6776C1A1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D5E37B3-9984-4C13-A9DB-230949FA4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5B2CA43-31DE-4840-BB48-4A77C1C88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5418A-E94B-4098-83CA-EEC7182C26BD}" type="datetimeFigureOut">
              <a:rPr lang="zh-TW" altLang="en-US" smtClean="0"/>
              <a:t>2021/6/27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739A047-5282-4BF5-98F2-21D198F19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582A4C2-E27A-43AE-92C7-28C3661A1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13A9-C362-4737-B5F5-165CCAF27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0100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D86C6F-23F8-4A5D-8324-20647C6A3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7431CAB-2F74-4947-AEDC-908C729E8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BBFA4BE-5023-4926-A6B5-92FF9B590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EEBCB3A-2DE2-4CD0-A777-84D634C4BC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0D21CCC-2DDB-4004-B7D6-62424FDECD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FE65ACA-4FD1-4A7F-80B4-2B034E563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5418A-E94B-4098-83CA-EEC7182C26BD}" type="datetimeFigureOut">
              <a:rPr lang="zh-TW" altLang="en-US" smtClean="0"/>
              <a:t>2021/6/27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C102067-F07A-476C-B59F-4868126F6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9E7F40C-F537-4F55-93A3-B7C706AFD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13A9-C362-4737-B5F5-165CCAF27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3942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5AF8E1-9955-4F54-9A5A-C86E61AD9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AB99B82-8831-43AF-85E7-1F5B29EA9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5418A-E94B-4098-83CA-EEC7182C26BD}" type="datetimeFigureOut">
              <a:rPr lang="zh-TW" altLang="en-US" smtClean="0"/>
              <a:t>2021/6/27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3251675-8AF6-4B86-A832-3D603CEAB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B939F8A-994A-4986-B17B-FF594D1E7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13A9-C362-4737-B5F5-165CCAF27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2501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69EC4CC-9190-423A-B533-ACA119A75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5418A-E94B-4098-83CA-EEC7182C26BD}" type="datetimeFigureOut">
              <a:rPr lang="zh-TW" altLang="en-US" smtClean="0"/>
              <a:t>2021/6/27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6EADFD7-8951-424A-B3F3-16334D24C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9BD9346-5480-4EFC-B9DC-656B111BB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13A9-C362-4737-B5F5-165CCAF27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048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EFCB38-CFA1-407D-849E-2B0EB996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8AB7E96-66BC-4F17-AED4-619EB82DF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5CCCA16-2E45-4733-8387-99E3E2725B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3D92D18-423F-46C1-B8A7-EC9095C91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5418A-E94B-4098-83CA-EEC7182C26BD}" type="datetimeFigureOut">
              <a:rPr lang="zh-TW" altLang="en-US" smtClean="0"/>
              <a:t>2021/6/27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F910068-480B-46FD-A686-10D064C07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4FE026E-D574-4457-ACFD-B89368559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13A9-C362-4737-B5F5-165CCAF27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834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7C1FD8-49D7-462D-A1FF-2721BA97E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63EE594-A266-4B4E-874C-45F4E88A99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4B901DD-6C1F-4A90-990C-57CEBB38B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6329EB2-7423-4272-B870-881F40959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5418A-E94B-4098-83CA-EEC7182C26BD}" type="datetimeFigureOut">
              <a:rPr lang="zh-TW" altLang="en-US" smtClean="0"/>
              <a:t>2021/6/27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3915827-0341-4CCF-B5CC-59E700713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D768ACC-269B-4551-8E85-80D191577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13A9-C362-4737-B5F5-165CCAF27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9182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581F054-3FCA-4B3E-8AE3-4A272D965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23F82B7-3099-4D53-8924-AB29E04BD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A2828CC-D92E-4A60-9B80-7F39762A4C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5418A-E94B-4098-83CA-EEC7182C26BD}" type="datetimeFigureOut">
              <a:rPr lang="zh-TW" altLang="en-US" smtClean="0"/>
              <a:t>2021/6/27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0679FFA-543A-4BB6-8E0D-64A4F2D138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90D499A-6216-4950-B0C5-77FAEA8688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F13A9-C362-4737-B5F5-165CCAF273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6385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D2EF7CB-357F-4A61-BD79-8A04ABD292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E26F425-28B9-4E8A-936B-9D6021FCBE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B84C06C8-4FB4-4DC4-A45E-8E1EBDE9AC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748370"/>
              </p:ext>
            </p:extLst>
          </p:nvPr>
        </p:nvGraphicFramePr>
        <p:xfrm>
          <a:off x="774700" y="589280"/>
          <a:ext cx="10864850" cy="581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2970">
                  <a:extLst>
                    <a:ext uri="{9D8B030D-6E8A-4147-A177-3AD203B41FA5}">
                      <a16:colId xmlns:a16="http://schemas.microsoft.com/office/drawing/2014/main" val="1815705309"/>
                    </a:ext>
                  </a:extLst>
                </a:gridCol>
                <a:gridCol w="2172970">
                  <a:extLst>
                    <a:ext uri="{9D8B030D-6E8A-4147-A177-3AD203B41FA5}">
                      <a16:colId xmlns:a16="http://schemas.microsoft.com/office/drawing/2014/main" val="896138471"/>
                    </a:ext>
                  </a:extLst>
                </a:gridCol>
                <a:gridCol w="2172970">
                  <a:extLst>
                    <a:ext uri="{9D8B030D-6E8A-4147-A177-3AD203B41FA5}">
                      <a16:colId xmlns:a16="http://schemas.microsoft.com/office/drawing/2014/main" val="755868616"/>
                    </a:ext>
                  </a:extLst>
                </a:gridCol>
                <a:gridCol w="2172970">
                  <a:extLst>
                    <a:ext uri="{9D8B030D-6E8A-4147-A177-3AD203B41FA5}">
                      <a16:colId xmlns:a16="http://schemas.microsoft.com/office/drawing/2014/main" val="652071849"/>
                    </a:ext>
                  </a:extLst>
                </a:gridCol>
                <a:gridCol w="2172970">
                  <a:extLst>
                    <a:ext uri="{9D8B030D-6E8A-4147-A177-3AD203B41FA5}">
                      <a16:colId xmlns:a16="http://schemas.microsoft.com/office/drawing/2014/main" val="3303872659"/>
                    </a:ext>
                  </a:extLst>
                </a:gridCol>
              </a:tblGrid>
              <a:tr h="7264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360341"/>
                  </a:ext>
                </a:extLst>
              </a:tr>
              <a:tr h="7264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682043"/>
                  </a:ext>
                </a:extLst>
              </a:tr>
              <a:tr h="7264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968916"/>
                  </a:ext>
                </a:extLst>
              </a:tr>
              <a:tr h="7264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49294"/>
                  </a:ext>
                </a:extLst>
              </a:tr>
              <a:tr h="7264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140028"/>
                  </a:ext>
                </a:extLst>
              </a:tr>
              <a:tr h="7264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954401"/>
                  </a:ext>
                </a:extLst>
              </a:tr>
              <a:tr h="7264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401009"/>
                  </a:ext>
                </a:extLst>
              </a:tr>
              <a:tr h="7264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335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692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A2F45A-D791-4573-8E06-D589C52CD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037DA68-C01D-4D9F-B364-9A0179EA6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9B576577-1251-4E23-895B-E505B1EBD4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792727"/>
              </p:ext>
            </p:extLst>
          </p:nvPr>
        </p:nvGraphicFramePr>
        <p:xfrm>
          <a:off x="774700" y="589280"/>
          <a:ext cx="10864850" cy="5811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72970">
                  <a:extLst>
                    <a:ext uri="{9D8B030D-6E8A-4147-A177-3AD203B41FA5}">
                      <a16:colId xmlns:a16="http://schemas.microsoft.com/office/drawing/2014/main" val="1815705309"/>
                    </a:ext>
                  </a:extLst>
                </a:gridCol>
                <a:gridCol w="2172970">
                  <a:extLst>
                    <a:ext uri="{9D8B030D-6E8A-4147-A177-3AD203B41FA5}">
                      <a16:colId xmlns:a16="http://schemas.microsoft.com/office/drawing/2014/main" val="896138471"/>
                    </a:ext>
                  </a:extLst>
                </a:gridCol>
                <a:gridCol w="2172970">
                  <a:extLst>
                    <a:ext uri="{9D8B030D-6E8A-4147-A177-3AD203B41FA5}">
                      <a16:colId xmlns:a16="http://schemas.microsoft.com/office/drawing/2014/main" val="755868616"/>
                    </a:ext>
                  </a:extLst>
                </a:gridCol>
                <a:gridCol w="2172970">
                  <a:extLst>
                    <a:ext uri="{9D8B030D-6E8A-4147-A177-3AD203B41FA5}">
                      <a16:colId xmlns:a16="http://schemas.microsoft.com/office/drawing/2014/main" val="652071849"/>
                    </a:ext>
                  </a:extLst>
                </a:gridCol>
                <a:gridCol w="2172970">
                  <a:extLst>
                    <a:ext uri="{9D8B030D-6E8A-4147-A177-3AD203B41FA5}">
                      <a16:colId xmlns:a16="http://schemas.microsoft.com/office/drawing/2014/main" val="3303872659"/>
                    </a:ext>
                  </a:extLst>
                </a:gridCol>
              </a:tblGrid>
              <a:tr h="7264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360341"/>
                  </a:ext>
                </a:extLst>
              </a:tr>
              <a:tr h="7264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682043"/>
                  </a:ext>
                </a:extLst>
              </a:tr>
              <a:tr h="7264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968916"/>
                  </a:ext>
                </a:extLst>
              </a:tr>
              <a:tr h="7264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49294"/>
                  </a:ext>
                </a:extLst>
              </a:tr>
              <a:tr h="7264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140028"/>
                  </a:ext>
                </a:extLst>
              </a:tr>
              <a:tr h="7264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954401"/>
                  </a:ext>
                </a:extLst>
              </a:tr>
              <a:tr h="7264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401009"/>
                  </a:ext>
                </a:extLst>
              </a:tr>
              <a:tr h="7264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335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3790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4A4B721-45B8-4D21-8F4B-FA1A6CFD3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D12050A-332F-47AD-8F78-626D2A73D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4531A114-7528-4A58-AA7E-861FA731D5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206555"/>
              </p:ext>
            </p:extLst>
          </p:nvPr>
        </p:nvGraphicFramePr>
        <p:xfrm>
          <a:off x="774700" y="589280"/>
          <a:ext cx="10864850" cy="5811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72970">
                  <a:extLst>
                    <a:ext uri="{9D8B030D-6E8A-4147-A177-3AD203B41FA5}">
                      <a16:colId xmlns:a16="http://schemas.microsoft.com/office/drawing/2014/main" val="1815705309"/>
                    </a:ext>
                  </a:extLst>
                </a:gridCol>
                <a:gridCol w="2172970">
                  <a:extLst>
                    <a:ext uri="{9D8B030D-6E8A-4147-A177-3AD203B41FA5}">
                      <a16:colId xmlns:a16="http://schemas.microsoft.com/office/drawing/2014/main" val="896138471"/>
                    </a:ext>
                  </a:extLst>
                </a:gridCol>
                <a:gridCol w="2172970">
                  <a:extLst>
                    <a:ext uri="{9D8B030D-6E8A-4147-A177-3AD203B41FA5}">
                      <a16:colId xmlns:a16="http://schemas.microsoft.com/office/drawing/2014/main" val="755868616"/>
                    </a:ext>
                  </a:extLst>
                </a:gridCol>
                <a:gridCol w="2172970">
                  <a:extLst>
                    <a:ext uri="{9D8B030D-6E8A-4147-A177-3AD203B41FA5}">
                      <a16:colId xmlns:a16="http://schemas.microsoft.com/office/drawing/2014/main" val="652071849"/>
                    </a:ext>
                  </a:extLst>
                </a:gridCol>
                <a:gridCol w="2172970">
                  <a:extLst>
                    <a:ext uri="{9D8B030D-6E8A-4147-A177-3AD203B41FA5}">
                      <a16:colId xmlns:a16="http://schemas.microsoft.com/office/drawing/2014/main" val="3303872659"/>
                    </a:ext>
                  </a:extLst>
                </a:gridCol>
              </a:tblGrid>
              <a:tr h="7264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360341"/>
                  </a:ext>
                </a:extLst>
              </a:tr>
              <a:tr h="7264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682043"/>
                  </a:ext>
                </a:extLst>
              </a:tr>
              <a:tr h="7264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968916"/>
                  </a:ext>
                </a:extLst>
              </a:tr>
              <a:tr h="7264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49294"/>
                  </a:ext>
                </a:extLst>
              </a:tr>
              <a:tr h="7264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140028"/>
                  </a:ext>
                </a:extLst>
              </a:tr>
              <a:tr h="7264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954401"/>
                  </a:ext>
                </a:extLst>
              </a:tr>
              <a:tr h="7264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401009"/>
                  </a:ext>
                </a:extLst>
              </a:tr>
              <a:tr h="726440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335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927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寬螢幕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子容 黃</dc:creator>
  <cp:lastModifiedBy>子容 黃</cp:lastModifiedBy>
  <cp:revision>1</cp:revision>
  <dcterms:created xsi:type="dcterms:W3CDTF">2021-06-27T14:49:25Z</dcterms:created>
  <dcterms:modified xsi:type="dcterms:W3CDTF">2021-06-27T14:49:31Z</dcterms:modified>
</cp:coreProperties>
</file>